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6DD9-D337-4968-B927-231B1264009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89F7-0E5B-4B01-AF7C-CCDF810EF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6DD9-D337-4968-B927-231B1264009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89F7-0E5B-4B01-AF7C-CCDF810EF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6DD9-D337-4968-B927-231B1264009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89F7-0E5B-4B01-AF7C-CCDF810EF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6DD9-D337-4968-B927-231B1264009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89F7-0E5B-4B01-AF7C-CCDF810EF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6DD9-D337-4968-B927-231B1264009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89F7-0E5B-4B01-AF7C-CCDF810EF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6DD9-D337-4968-B927-231B1264009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89F7-0E5B-4B01-AF7C-CCDF810EF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6DD9-D337-4968-B927-231B1264009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89F7-0E5B-4B01-AF7C-CCDF810EF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6DD9-D337-4968-B927-231B1264009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89F7-0E5B-4B01-AF7C-CCDF810EF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6DD9-D337-4968-B927-231B1264009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89F7-0E5B-4B01-AF7C-CCDF810EF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6DD9-D337-4968-B927-231B1264009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89F7-0E5B-4B01-AF7C-CCDF810EF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6DD9-D337-4968-B927-231B1264009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89F7-0E5B-4B01-AF7C-CCDF810EF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86DD9-D337-4968-B927-231B12640097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289F7-0E5B-4B01-AF7C-CCDF810EF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9971" y="1783959"/>
            <a:ext cx="3483937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>
                <a:latin typeface="+mj-lt"/>
                <a:ea typeface="+mj-ea"/>
                <a:cs typeface="+mj-cs"/>
              </a:rPr>
              <a:t>Poetic Devices in Everyday Life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04B7F-89E8-41A7-9AA1-1AAFCD66FC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9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4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611F8-002B-4555-AAA5-E7B1D3D4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9.</a:t>
            </a:r>
          </a:p>
        </p:txBody>
      </p:sp>
      <p:pic>
        <p:nvPicPr>
          <p:cNvPr id="1026" name="Picture 2" descr="http://fairytales.byu.edu/files/2016/02/McDonalds-Cinderella-Ad.jpg">
            <a:extLst>
              <a:ext uri="{FF2B5EF4-FFF2-40B4-BE49-F238E27FC236}">
                <a16:creationId xmlns:a16="http://schemas.microsoft.com/office/drawing/2014/main" id="{FB765938-E973-49DB-8C7F-5B19403A5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1669" b="1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F6D6-F887-489E-811D-DBB039037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pPr marL="571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allusion </a:t>
            </a:r>
          </a:p>
          <a:p>
            <a:pPr marL="571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metaphor</a:t>
            </a:r>
          </a:p>
          <a:p>
            <a:pPr marL="571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alliteration</a:t>
            </a:r>
          </a:p>
          <a:p>
            <a:pPr marL="571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onomatopoeia</a:t>
            </a:r>
          </a:p>
          <a:p>
            <a:pPr marL="571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symbol</a:t>
            </a:r>
          </a:p>
          <a:p>
            <a:pPr marL="571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setting</a:t>
            </a:r>
          </a:p>
          <a:p>
            <a:pPr marL="571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simile</a:t>
            </a:r>
          </a:p>
          <a:p>
            <a:pPr marL="571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hyperbole</a:t>
            </a:r>
          </a:p>
          <a:p>
            <a:pPr marL="571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personification</a:t>
            </a:r>
          </a:p>
        </p:txBody>
      </p:sp>
    </p:spTree>
    <p:extLst>
      <p:ext uri="{BB962C8B-B14F-4D97-AF65-F5344CB8AC3E}">
        <p14:creationId xmlns:p14="http://schemas.microsoft.com/office/powerpoint/2010/main" val="228855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73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</a:t>
            </a:r>
          </a:p>
        </p:txBody>
      </p:sp>
      <p:pic>
        <p:nvPicPr>
          <p:cNvPr id="3" name="Picture 2" descr="A sign above a body of water&#10;&#10;Description automatically generated">
            <a:extLst>
              <a:ext uri="{FF2B5EF4-FFF2-40B4-BE49-F238E27FC236}">
                <a16:creationId xmlns:a16="http://schemas.microsoft.com/office/drawing/2014/main" id="{3BE2695F-86B5-4F63-872B-73969301A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r="10492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1989" y="917725"/>
            <a:ext cx="2568554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allusion  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metaphor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alliteration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onomatopoeia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symbol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setting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simile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hyperbole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personification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F2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</a:t>
            </a:r>
          </a:p>
        </p:txBody>
      </p:sp>
      <p:pic>
        <p:nvPicPr>
          <p:cNvPr id="3" name="Picture 2" descr="A close up of a sandwich&#10;&#10;Description automatically generated">
            <a:extLst>
              <a:ext uri="{FF2B5EF4-FFF2-40B4-BE49-F238E27FC236}">
                <a16:creationId xmlns:a16="http://schemas.microsoft.com/office/drawing/2014/main" id="{3A6993B1-8767-4B04-BDF8-D87587FC7E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r="20601" b="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1989" y="917725"/>
            <a:ext cx="2568554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allusion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metaphor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alliteration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onomatopoeia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symbol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setting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simile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hyperbole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personification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24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</a:t>
            </a:r>
          </a:p>
        </p:txBody>
      </p:sp>
      <p:pic>
        <p:nvPicPr>
          <p:cNvPr id="3" name="Picture 2" descr="A picture containing indoor, sitting, book&#10;&#10;Description automatically generated">
            <a:extLst>
              <a:ext uri="{FF2B5EF4-FFF2-40B4-BE49-F238E27FC236}">
                <a16:creationId xmlns:a16="http://schemas.microsoft.com/office/drawing/2014/main" id="{023893FC-AD59-4CB9-B06B-54958427B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" b="2490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1989" y="917725"/>
            <a:ext cx="2568554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allusion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metaphor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alliteration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onomatopoeia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symbol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setting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simile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hyperbole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personification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4606047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94448" y="640263"/>
            <a:ext cx="391595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3927" y="2121763"/>
            <a:ext cx="3926617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allusion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metaphor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alliteration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onomatopoeia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symbol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setting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simile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hyperbole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personification</a:t>
            </a:r>
          </a:p>
        </p:txBody>
      </p:sp>
      <p:pic>
        <p:nvPicPr>
          <p:cNvPr id="8" name="Picture 2" descr="ad visa symbol">
            <a:extLst>
              <a:ext uri="{FF2B5EF4-FFF2-40B4-BE49-F238E27FC236}">
                <a16:creationId xmlns:a16="http://schemas.microsoft.com/office/drawing/2014/main" id="{DBC03D74-4BCC-495E-8DC3-F5C38E585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20090"/>
          <a:stretch/>
        </p:blipFill>
        <p:spPr bwMode="auto">
          <a:xfrm>
            <a:off x="398056" y="1312750"/>
            <a:ext cx="3886200" cy="392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4606047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94448" y="640263"/>
            <a:ext cx="3915950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</a:t>
            </a:r>
          </a:p>
        </p:txBody>
      </p:sp>
      <p:pic>
        <p:nvPicPr>
          <p:cNvPr id="5122" name="Picture 2" descr="ad mucinex person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74" y="787908"/>
            <a:ext cx="3845052" cy="51267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93927" y="2121763"/>
            <a:ext cx="3926617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allusion 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metaphor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alliteration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onomatopoeia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symbol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setting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simile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hyperbole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personification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94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6.</a:t>
            </a:r>
          </a:p>
        </p:txBody>
      </p:sp>
      <p:pic>
        <p:nvPicPr>
          <p:cNvPr id="6146" name="Picture 2" descr="ad vegas setting"/>
          <p:cNvPicPr>
            <a:picLocks noChangeAspect="1" noChangeArrowheads="1"/>
          </p:cNvPicPr>
          <p:nvPr/>
        </p:nvPicPr>
        <p:blipFill rotWithShape="1">
          <a:blip r:embed="rId2" cstate="print"/>
          <a:srcRect t="19183" r="1" b="10987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1989" y="917725"/>
            <a:ext cx="2568554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allusion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metaphor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alliteration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onomatopoeia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symbol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setting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simile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hyperbole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personification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4606047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5BEF2A-2C9B-41B6-9C67-516F4600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48" y="640263"/>
            <a:ext cx="3915950" cy="1344975"/>
          </a:xfrm>
        </p:spPr>
        <p:txBody>
          <a:bodyPr>
            <a:normAutofit/>
          </a:bodyPr>
          <a:lstStyle/>
          <a:p>
            <a:pPr algn="l"/>
            <a:r>
              <a:rPr lang="en-US" sz="3500" dirty="0"/>
              <a:t>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365D93-E331-41C0-841D-DDA7381EEE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0" t="10083" r="26200" b="15072"/>
          <a:stretch/>
        </p:blipFill>
        <p:spPr>
          <a:xfrm>
            <a:off x="471986" y="484632"/>
            <a:ext cx="3628029" cy="57332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41A76-8B6F-4DB0-8F20-38D60E10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667" y="1905000"/>
            <a:ext cx="3926617" cy="3773010"/>
          </a:xfrm>
        </p:spPr>
        <p:txBody>
          <a:bodyPr>
            <a:noAutofit/>
          </a:bodyPr>
          <a:lstStyle/>
          <a:p>
            <a:pPr marL="1143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allusion</a:t>
            </a:r>
          </a:p>
          <a:p>
            <a:pPr marL="1143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metaphor</a:t>
            </a:r>
          </a:p>
          <a:p>
            <a:pPr marL="1143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alliteration</a:t>
            </a:r>
          </a:p>
          <a:p>
            <a:pPr marL="1143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onomatopoeia</a:t>
            </a:r>
          </a:p>
          <a:p>
            <a:pPr marL="1143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symbol</a:t>
            </a:r>
          </a:p>
          <a:p>
            <a:pPr marL="1143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setting</a:t>
            </a:r>
          </a:p>
          <a:p>
            <a:pPr marL="1143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simile</a:t>
            </a:r>
          </a:p>
          <a:p>
            <a:pPr marL="1143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hyperbole</a:t>
            </a:r>
          </a:p>
          <a:p>
            <a:pPr marL="1143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  personification</a:t>
            </a:r>
          </a:p>
        </p:txBody>
      </p:sp>
    </p:spTree>
    <p:extLst>
      <p:ext uri="{BB962C8B-B14F-4D97-AF65-F5344CB8AC3E}">
        <p14:creationId xmlns:p14="http://schemas.microsoft.com/office/powerpoint/2010/main" val="4126379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2738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192" y="4767072"/>
            <a:ext cx="4945641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8.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35E4EF-CC29-4F94-BA05-54972BFE1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" r="-2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1989" y="917725"/>
            <a:ext cx="2568554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allusion  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metaphor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alliteration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onomatopoeia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symbol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setting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simile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hyperbole</a:t>
            </a: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FFFF"/>
                </a:solidFill>
              </a:rPr>
              <a:t>  personification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185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</vt:lpstr>
      <vt:lpstr>PowerPoint Presentation</vt:lpstr>
      <vt:lpstr>9.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REMAR, COLLEEN</dc:creator>
  <cp:lastModifiedBy>REMAR, COLLEEN</cp:lastModifiedBy>
  <cp:revision>3</cp:revision>
  <dcterms:created xsi:type="dcterms:W3CDTF">2019-03-11T18:39:24Z</dcterms:created>
  <dcterms:modified xsi:type="dcterms:W3CDTF">2019-03-13T11:53:57Z</dcterms:modified>
</cp:coreProperties>
</file>